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9"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4" pitchFamily="34" charset="0"/>
      <p:regular r:id="rId13"/>
      <p:bold r:id="rId14"/>
      <p:italic r:id="rId15"/>
      <p:boldItalic r:id="rId16"/>
    </p:embeddedFont>
    <p:embeddedFont>
      <p:font typeface="PT Sans Narrow" panose="020F0502020204030204" pitchFamily="34" charset="0"/>
      <p:regular r:id="rId17"/>
      <p:bold r:id="rId18"/>
    </p:embeddedFont>
    <p:embeddedFont>
      <p:font typeface="Roboto" panose="020F0502020204030204" pitchFamily="2" charset="0"/>
      <p:regular r:id="rId19"/>
      <p:bold r:id="rId20"/>
      <p:italic r:id="rId21"/>
      <p:boldItalic r:id="rId22"/>
    </p:embeddedFont>
    <p:embeddedFont>
      <p:font typeface="Work Sans" panose="020F0502020204030204"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2539" y="29"/>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e3a6309cc6_3_32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e3a6309cc6_3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5">
  <p:cSld name="CUSTOM_2">
    <p:spTree>
      <p:nvGrpSpPr>
        <p:cNvPr id="1"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355" name="Google Shape;355;p14"/>
          <p:cNvCxnSpPr>
            <a:stCxn id="356"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14"/>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14"/>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14"/>
          <p:cNvSpPr txBox="1"/>
          <p:nvPr/>
        </p:nvSpPr>
        <p:spPr>
          <a:xfrm>
            <a:off x="190350" y="11200"/>
            <a:ext cx="72909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None/>
            </a:pP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endParaRPr sz="1200">
              <a:solidFill>
                <a:srgbClr val="000000"/>
              </a:solidFill>
              <a:latin typeface="PT Sans Narrow"/>
              <a:ea typeface="PT Sans Narrow"/>
              <a:cs typeface="PT Sans Narrow"/>
              <a:sym typeface="PT Sans Narrow"/>
            </a:endParaRPr>
          </a:p>
        </p:txBody>
      </p:sp>
      <p:sp>
        <p:nvSpPr>
          <p:cNvPr id="386" name="Google Shape;386;p14"/>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19"/>
          <p:cNvSpPr txBox="1"/>
          <p:nvPr/>
        </p:nvSpPr>
        <p:spPr>
          <a:xfrm>
            <a:off x="4467025" y="80247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43" name="Google Shape;443;p19"/>
          <p:cNvGrpSpPr/>
          <p:nvPr/>
        </p:nvGrpSpPr>
        <p:grpSpPr>
          <a:xfrm>
            <a:off x="188700" y="665125"/>
            <a:ext cx="5190000" cy="771300"/>
            <a:chOff x="188700" y="665125"/>
            <a:chExt cx="5190000" cy="771300"/>
          </a:xfrm>
        </p:grpSpPr>
        <p:sp>
          <p:nvSpPr>
            <p:cNvPr id="444" name="Google Shape;444;p19"/>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Executive Summary</a:t>
              </a:r>
              <a:endParaRPr sz="1900">
                <a:solidFill>
                  <a:srgbClr val="000000"/>
                </a:solidFill>
                <a:latin typeface="Google Sans SemiBold"/>
                <a:ea typeface="Google Sans SemiBold"/>
                <a:cs typeface="Google Sans SemiBold"/>
                <a:sym typeface="Google Sans SemiBold"/>
              </a:endParaRPr>
            </a:p>
          </p:txBody>
        </p:sp>
        <p:sp>
          <p:nvSpPr>
            <p:cNvPr id="445" name="Google Shape;445;p19"/>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TikTok Claims Classification Project</a:t>
              </a:r>
              <a:endParaRPr>
                <a:solidFill>
                  <a:srgbClr val="000000"/>
                </a:solidFill>
                <a:latin typeface="Roboto"/>
                <a:ea typeface="Roboto"/>
                <a:cs typeface="Roboto"/>
                <a:sym typeface="Roboto"/>
              </a:endParaRPr>
            </a:p>
          </p:txBody>
        </p:sp>
      </p:grpSp>
      <p:sp>
        <p:nvSpPr>
          <p:cNvPr id="446" name="Google Shape;446;p19"/>
          <p:cNvSpPr txBox="1"/>
          <p:nvPr/>
        </p:nvSpPr>
        <p:spPr>
          <a:xfrm>
            <a:off x="317625" y="5535900"/>
            <a:ext cx="2571300" cy="443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Google Sans"/>
                <a:ea typeface="Google Sans"/>
                <a:cs typeface="Google Sans"/>
                <a:sym typeface="Google Sans"/>
              </a:rPr>
              <a:t>Data is analyzed and new columns are added which will be helpful in the next stages. Relation between columns are identified and average of video engagements are observed for different categories.</a:t>
            </a:r>
            <a:endParaRPr>
              <a:solidFill>
                <a:schemeClr val="dk2"/>
              </a:solidFill>
              <a:latin typeface="Google Sans"/>
              <a:ea typeface="Google Sans"/>
              <a:cs typeface="Google Sans"/>
              <a:sym typeface="Google Sans"/>
            </a:endParaRPr>
          </a:p>
        </p:txBody>
      </p:sp>
      <p:sp>
        <p:nvSpPr>
          <p:cNvPr id="447" name="Google Shape;447;p19"/>
          <p:cNvSpPr txBox="1"/>
          <p:nvPr/>
        </p:nvSpPr>
        <p:spPr>
          <a:xfrm>
            <a:off x="188700" y="2012825"/>
            <a:ext cx="2836500" cy="301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Google Sans"/>
                <a:ea typeface="Google Sans"/>
                <a:cs typeface="Google Sans"/>
                <a:sym typeface="Google Sans"/>
              </a:rPr>
              <a:t>TiKTok data team need a predictive model that can determine whether a video contains a claim or offers an opinion to reduce the effort and time taken to categorize videos manually. The data team need to prepare the dataset for EDA.</a:t>
            </a:r>
            <a:endParaRPr>
              <a:solidFill>
                <a:schemeClr val="dk2"/>
              </a:solidFill>
              <a:latin typeface="Google Sans"/>
              <a:ea typeface="Google Sans"/>
              <a:cs typeface="Google Sans"/>
              <a:sym typeface="Google Sans"/>
            </a:endParaRPr>
          </a:p>
        </p:txBody>
      </p:sp>
      <p:sp>
        <p:nvSpPr>
          <p:cNvPr id="448" name="Google Shape;448;p19"/>
          <p:cNvSpPr txBox="1"/>
          <p:nvPr/>
        </p:nvSpPr>
        <p:spPr>
          <a:xfrm>
            <a:off x="3222850" y="2012825"/>
            <a:ext cx="3870900" cy="23433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a:solidFill>
                  <a:schemeClr val="dk2"/>
                </a:solidFill>
                <a:latin typeface="Google Sans"/>
                <a:ea typeface="Google Sans"/>
                <a:cs typeface="Google Sans"/>
                <a:sym typeface="Google Sans"/>
              </a:rPr>
              <a:t>Preliminary investigation of the claims classification dataset with the aim of learning important relationships between variables is done.</a:t>
            </a:r>
            <a:endParaRPr>
              <a:solidFill>
                <a:schemeClr val="dk2"/>
              </a:solidFill>
              <a:latin typeface="Google Sans"/>
              <a:ea typeface="Google Sans"/>
              <a:cs typeface="Google Sans"/>
              <a:sym typeface="Google Sans"/>
            </a:endParaRPr>
          </a:p>
          <a:p>
            <a:pPr marL="0" lvl="0" indent="0" algn="just" rtl="0">
              <a:spcBef>
                <a:spcPts val="0"/>
              </a:spcBef>
              <a:spcAft>
                <a:spcPts val="0"/>
              </a:spcAft>
              <a:buNone/>
            </a:pPr>
            <a:r>
              <a:rPr lang="en">
                <a:solidFill>
                  <a:schemeClr val="dk2"/>
                </a:solidFill>
                <a:latin typeface="Google Sans"/>
                <a:ea typeface="Google Sans"/>
                <a:cs typeface="Google Sans"/>
                <a:sym typeface="Google Sans"/>
              </a:rPr>
              <a:t>Given the ask for a classification of user claims, the data team looked at the counts of claims and opinions in order to understand the count of each type of video content.</a:t>
            </a:r>
            <a:endParaRPr>
              <a:solidFill>
                <a:schemeClr val="dk2"/>
              </a:solidFill>
              <a:latin typeface="Google Sans"/>
              <a:ea typeface="Google Sans"/>
              <a:cs typeface="Google Sans"/>
              <a:sym typeface="Google Sans"/>
            </a:endParaRPr>
          </a:p>
          <a:p>
            <a:pPr marL="0" lvl="0" indent="0" algn="just" rtl="0">
              <a:spcBef>
                <a:spcPts val="0"/>
              </a:spcBef>
              <a:spcAft>
                <a:spcPts val="0"/>
              </a:spcAft>
              <a:buNone/>
            </a:pPr>
            <a:endParaRPr sz="1800">
              <a:solidFill>
                <a:schemeClr val="dk2"/>
              </a:solidFill>
              <a:latin typeface="Google Sans"/>
              <a:ea typeface="Google Sans"/>
              <a:cs typeface="Google Sans"/>
              <a:sym typeface="Google Sans"/>
            </a:endParaRPr>
          </a:p>
        </p:txBody>
      </p:sp>
      <p:pic>
        <p:nvPicPr>
          <p:cNvPr id="449" name="Google Shape;449;p19" title="Claims Vs Opinions"/>
          <p:cNvPicPr preferRelativeResize="0"/>
          <p:nvPr/>
        </p:nvPicPr>
        <p:blipFill>
          <a:blip r:embed="rId3">
            <a:alphaModFix/>
          </a:blip>
          <a:stretch>
            <a:fillRect/>
          </a:stretch>
        </p:blipFill>
        <p:spPr>
          <a:xfrm>
            <a:off x="3688550" y="6995550"/>
            <a:ext cx="3405201" cy="2343301"/>
          </a:xfrm>
          <a:prstGeom prst="rect">
            <a:avLst/>
          </a:prstGeom>
          <a:noFill/>
          <a:ln>
            <a:noFill/>
          </a:ln>
          <a:effectLst>
            <a:outerShdw blurRad="57150" dist="19050" dir="5400000" algn="bl" rotWithShape="0">
              <a:schemeClr val="dk1">
                <a:alpha val="50000"/>
              </a:schemeClr>
            </a:outerShdw>
            <a:reflection endPos="30000" dist="38100" dir="5400000" fadeDir="5400012" sy="-100000" algn="bl" rotWithShape="0"/>
          </a:effectLst>
        </p:spPr>
      </p:pic>
      <p:sp>
        <p:nvSpPr>
          <p:cNvPr id="450" name="Google Shape;450;p19"/>
          <p:cNvSpPr txBox="1"/>
          <p:nvPr/>
        </p:nvSpPr>
        <p:spPr>
          <a:xfrm>
            <a:off x="3298700" y="4821288"/>
            <a:ext cx="3870900" cy="168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latin typeface="Google Sans"/>
                <a:ea typeface="Google Sans"/>
                <a:cs typeface="Google Sans"/>
                <a:sym typeface="Google Sans"/>
              </a:rPr>
              <a:t>There is a near equal balance of opinions versus claims. With this understanding, we can proceed with our future analysis knowing that there is a fairly balanced amount of claims and opinions for the videos included within this dataset.</a:t>
            </a: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180</Words>
  <Application>Microsoft Office PowerPoint</Application>
  <PresentationFormat>Custom</PresentationFormat>
  <Paragraphs>8</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Arial</vt:lpstr>
      <vt:lpstr>Calibri</vt:lpstr>
      <vt:lpstr>PT Sans Narrow</vt:lpstr>
      <vt:lpstr>Lato</vt:lpstr>
      <vt:lpstr>Roboto</vt:lpstr>
      <vt:lpstr>Google Sans SemiBold</vt:lpstr>
      <vt:lpstr>Google Sans</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Marin Sandra Philip</cp:lastModifiedBy>
  <cp:revision>1</cp:revision>
  <dcterms:modified xsi:type="dcterms:W3CDTF">2025-05-14T18:12:18Z</dcterms:modified>
</cp:coreProperties>
</file>